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A098EBD-2CF1-4E26-AA0E-62F837D98994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82B6-3C65-4F3C-9627-9C9C6584AB4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8EBD-2CF1-4E26-AA0E-62F837D98994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82B6-3C65-4F3C-9627-9C9C6584AB4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8EBD-2CF1-4E26-AA0E-62F837D98994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82B6-3C65-4F3C-9627-9C9C6584AB4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8EBD-2CF1-4E26-AA0E-62F837D98994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82B6-3C65-4F3C-9627-9C9C6584AB4F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8EBD-2CF1-4E26-AA0E-62F837D98994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82B6-3C65-4F3C-9627-9C9C6584AB4F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8EBD-2CF1-4E26-AA0E-62F837D98994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82B6-3C65-4F3C-9627-9C9C6584AB4F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8EBD-2CF1-4E26-AA0E-62F837D98994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82B6-3C65-4F3C-9627-9C9C6584AB4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8EBD-2CF1-4E26-AA0E-62F837D98994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82B6-3C65-4F3C-9627-9C9C6584AB4F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8EBD-2CF1-4E26-AA0E-62F837D98994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82B6-3C65-4F3C-9627-9C9C6584AB4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8EBD-2CF1-4E26-AA0E-62F837D98994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82B6-3C65-4F3C-9627-9C9C6584AB4F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8EBD-2CF1-4E26-AA0E-62F837D98994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82B6-3C65-4F3C-9627-9C9C6584AB4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A098EBD-2CF1-4E26-AA0E-62F837D98994}" type="datetimeFigureOut">
              <a:rPr lang="es-MX" smtClean="0"/>
              <a:t>13/03/2014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1A182B6-3C65-4F3C-9627-9C9C6584AB4F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282154"/>
          </a:xfrm>
        </p:spPr>
        <p:txBody>
          <a:bodyPr>
            <a:normAutofit/>
          </a:bodyPr>
          <a:lstStyle/>
          <a:p>
            <a:r>
              <a:rPr lang="es-MX" sz="2000" dirty="0" smtClean="0">
                <a:solidFill>
                  <a:srgbClr val="7030A0"/>
                </a:solidFill>
                <a:latin typeface="Adobe Caslon Pro Bold" pitchFamily="18" charset="0"/>
              </a:rPr>
              <a:t>Unidad III: </a:t>
            </a:r>
            <a:br>
              <a:rPr lang="es-MX" sz="2000" dirty="0" smtClean="0">
                <a:solidFill>
                  <a:srgbClr val="7030A0"/>
                </a:solidFill>
                <a:latin typeface="Adobe Caslon Pro Bold" pitchFamily="18" charset="0"/>
              </a:rPr>
            </a:br>
            <a:r>
              <a:rPr lang="es-MX" sz="2000" dirty="0" smtClean="0">
                <a:solidFill>
                  <a:srgbClr val="7030A0"/>
                </a:solidFill>
                <a:latin typeface="Adobe Caslon Pro Bold" pitchFamily="18" charset="0"/>
              </a:rPr>
              <a:t>Identificación &amp; Seguimiento del Cliente</a:t>
            </a:r>
            <a:endParaRPr lang="es-MX" sz="2000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132856"/>
            <a:ext cx="8229600" cy="4425355"/>
          </a:xfrm>
        </p:spPr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Tipos de Cliente según su geografía:</a:t>
            </a:r>
          </a:p>
          <a:p>
            <a:pPr marL="0" indent="0">
              <a:buNone/>
            </a:pPr>
            <a:r>
              <a:rPr lang="es-MX" dirty="0" smtClean="0"/>
              <a:t>Depende del clima, de su ubicación.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>
                <a:solidFill>
                  <a:srgbClr val="002060"/>
                </a:solidFill>
              </a:rPr>
              <a:t>Tipos de Cliente según la demografía:</a:t>
            </a:r>
          </a:p>
          <a:p>
            <a:pPr marL="0" indent="0">
              <a:buNone/>
            </a:pPr>
            <a:r>
              <a:rPr lang="es-MX" dirty="0" smtClean="0"/>
              <a:t>La edad, el genero, orientación sexual, de acuerdo a la profesión, a la economía, la religión.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59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000" dirty="0" smtClean="0">
                <a:solidFill>
                  <a:srgbClr val="7030A0"/>
                </a:solidFill>
                <a:latin typeface="Adobe Caslon Pro Bold" pitchFamily="18" charset="0"/>
              </a:rPr>
              <a:t>Estrategias para brindar un mejor servicio al Cliente:</a:t>
            </a:r>
            <a:endParaRPr lang="es-MX" sz="2000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No discuta.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Pida retroalimentación.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Sea flexible.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Diga siempre que sí</a:t>
            </a:r>
            <a:r>
              <a:rPr lang="es-MX" dirty="0" smtClean="0">
                <a:solidFill>
                  <a:srgbClr val="0070C0"/>
                </a:solidFill>
              </a:rPr>
              <a:t>.</a:t>
            </a:r>
            <a:endParaRPr lang="es-MX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9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7030A0"/>
                </a:solidFill>
                <a:latin typeface="Adobe Caslon Pro Bold" pitchFamily="18" charset="0"/>
              </a:rPr>
              <a:t>Técnicas para satisfacer al Cliente:</a:t>
            </a:r>
            <a:endParaRPr lang="es-MX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Cortesía</a:t>
            </a:r>
            <a:r>
              <a:rPr lang="es-MX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Paciencia.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Saber escuchar.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Dar </a:t>
            </a:r>
            <a:r>
              <a:rPr lang="es-MX" dirty="0" smtClean="0">
                <a:solidFill>
                  <a:srgbClr val="0070C0"/>
                </a:solidFill>
              </a:rPr>
              <a:t>más de lo que el cliente espera.</a:t>
            </a:r>
          </a:p>
          <a:p>
            <a:pPr marL="514350" indent="-514350">
              <a:buFont typeface="+mj-lt"/>
              <a:buAutoNum type="alphaLcParenR"/>
            </a:pPr>
            <a:endParaRPr lang="es-MX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5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7030A0"/>
                </a:solidFill>
                <a:latin typeface="Adobe Caslon Pro Bold" pitchFamily="18" charset="0"/>
              </a:rPr>
              <a:t>Consejos para un buen servicio:</a:t>
            </a:r>
            <a:endParaRPr lang="es-MX" sz="2800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Retener personal de calidad.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Conoce íntimamente a tus clientes.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Construye una visión del futuro.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Reconoce</a:t>
            </a:r>
            <a:r>
              <a:rPr lang="es-MX" dirty="0" smtClean="0">
                <a:solidFill>
                  <a:srgbClr val="0070C0"/>
                </a:solidFill>
              </a:rPr>
              <a:t>, recompensa incentiva.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3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7030A0"/>
                </a:solidFill>
                <a:latin typeface="Adobe Caslon Pro Bold" pitchFamily="18" charset="0"/>
              </a:rPr>
              <a:t>Elementos del servicio al Cliente:</a:t>
            </a:r>
            <a:endParaRPr lang="es-MX" sz="2800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Contacto de cara a cara.</a:t>
            </a:r>
          </a:p>
          <a:p>
            <a:pPr marL="514350" indent="-514350">
              <a:buFont typeface="+mj-lt"/>
              <a:buAutoNum type="alphaLcParenR"/>
            </a:pPr>
            <a:endParaRPr lang="es-MX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Contacto telefónico.</a:t>
            </a:r>
          </a:p>
          <a:p>
            <a:pPr marL="514350" indent="-514350">
              <a:buFont typeface="+mj-lt"/>
              <a:buAutoNum type="alphaLcParenR"/>
            </a:pPr>
            <a:endParaRPr lang="es-MX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Instalaciones.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0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dirty="0" smtClean="0">
                <a:solidFill>
                  <a:srgbClr val="7030A0"/>
                </a:solidFill>
                <a:latin typeface="Adobe Caslon Pro Bold" pitchFamily="18" charset="0"/>
              </a:rPr>
              <a:t>Elementos que conforman una venta:</a:t>
            </a:r>
            <a:endParaRPr lang="es-MX" sz="2400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Pre transacción.</a:t>
            </a:r>
          </a:p>
          <a:p>
            <a:pPr marL="514350" indent="-514350">
              <a:buFont typeface="+mj-lt"/>
              <a:buAutoNum type="alphaLcParenR"/>
            </a:pPr>
            <a:endParaRPr lang="es-MX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Transacción.</a:t>
            </a:r>
          </a:p>
          <a:p>
            <a:pPr marL="514350" indent="-514350">
              <a:buFont typeface="+mj-lt"/>
              <a:buAutoNum type="alphaLcParenR"/>
            </a:pPr>
            <a:endParaRPr lang="es-MX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s-MX" dirty="0" smtClean="0">
                <a:solidFill>
                  <a:srgbClr val="0070C0"/>
                </a:solidFill>
              </a:rPr>
              <a:t>Pos transacción.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67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</TotalTime>
  <Words>151</Words>
  <Application>Microsoft Office PowerPoint</Application>
  <PresentationFormat>Presentación en pantalla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Alta costura</vt:lpstr>
      <vt:lpstr>Unidad III:  Identificación &amp; Seguimiento del Cliente</vt:lpstr>
      <vt:lpstr>Estrategias para brindar un mejor servicio al Cliente:</vt:lpstr>
      <vt:lpstr>Técnicas para satisfacer al Cliente:</vt:lpstr>
      <vt:lpstr>Consejos para un buen servicio:</vt:lpstr>
      <vt:lpstr>Elementos del servicio al Cliente:</vt:lpstr>
      <vt:lpstr>Elementos que conforman una venta: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III:  Identificación &amp; Seguimiento del Cliente</dc:title>
  <dc:creator>Fritz Eduardo Meyenberg Saucedo</dc:creator>
  <cp:lastModifiedBy>Fritz Eduardo Meyenberg Saucedo</cp:lastModifiedBy>
  <cp:revision>3</cp:revision>
  <dcterms:created xsi:type="dcterms:W3CDTF">2014-03-13T05:16:39Z</dcterms:created>
  <dcterms:modified xsi:type="dcterms:W3CDTF">2014-03-14T05:01:55Z</dcterms:modified>
</cp:coreProperties>
</file>