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0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0D57A16-F923-4305-8659-36641FCFB32D}" type="datetimeFigureOut">
              <a:rPr lang="es-MX" smtClean="0"/>
              <a:t>13/03/2014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31845-CAAE-44DF-A1CA-3272A6E5AB0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7A16-F923-4305-8659-36641FCFB32D}" type="datetimeFigureOut">
              <a:rPr lang="es-MX" smtClean="0"/>
              <a:t>13/03/2014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31845-CAAE-44DF-A1CA-3272A6E5AB0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7A16-F923-4305-8659-36641FCFB32D}" type="datetimeFigureOut">
              <a:rPr lang="es-MX" smtClean="0"/>
              <a:t>13/03/2014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31845-CAAE-44DF-A1CA-3272A6E5AB0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7A16-F923-4305-8659-36641FCFB32D}" type="datetimeFigureOut">
              <a:rPr lang="es-MX" smtClean="0"/>
              <a:t>13/03/2014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31845-CAAE-44DF-A1CA-3272A6E5AB0C}" type="slidenum">
              <a:rPr lang="es-MX" smtClean="0"/>
              <a:t>‹Nº›</a:t>
            </a:fld>
            <a:endParaRPr lang="es-MX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7A16-F923-4305-8659-36641FCFB32D}" type="datetimeFigureOut">
              <a:rPr lang="es-MX" smtClean="0"/>
              <a:t>13/03/2014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31845-CAAE-44DF-A1CA-3272A6E5AB0C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7A16-F923-4305-8659-36641FCFB32D}" type="datetimeFigureOut">
              <a:rPr lang="es-MX" smtClean="0"/>
              <a:t>13/03/2014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31845-CAAE-44DF-A1CA-3272A6E5AB0C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7A16-F923-4305-8659-36641FCFB32D}" type="datetimeFigureOut">
              <a:rPr lang="es-MX" smtClean="0"/>
              <a:t>13/03/2014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31845-CAAE-44DF-A1CA-3272A6E5AB0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7A16-F923-4305-8659-36641FCFB32D}" type="datetimeFigureOut">
              <a:rPr lang="es-MX" smtClean="0"/>
              <a:t>13/03/2014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31845-CAAE-44DF-A1CA-3272A6E5AB0C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7A16-F923-4305-8659-36641FCFB32D}" type="datetimeFigureOut">
              <a:rPr lang="es-MX" smtClean="0"/>
              <a:t>13/03/2014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31845-CAAE-44DF-A1CA-3272A6E5AB0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7A16-F923-4305-8659-36641FCFB32D}" type="datetimeFigureOut">
              <a:rPr lang="es-MX" smtClean="0"/>
              <a:t>13/03/2014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31845-CAAE-44DF-A1CA-3272A6E5AB0C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7A16-F923-4305-8659-36641FCFB32D}" type="datetimeFigureOut">
              <a:rPr lang="es-MX" smtClean="0"/>
              <a:t>13/03/2014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31845-CAAE-44DF-A1CA-3272A6E5AB0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0D57A16-F923-4305-8659-36641FCFB32D}" type="datetimeFigureOut">
              <a:rPr lang="es-MX" smtClean="0"/>
              <a:t>13/03/2014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CC31845-CAAE-44DF-A1CA-3272A6E5AB0C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1484784"/>
            <a:ext cx="6400800" cy="685800"/>
          </a:xfrm>
        </p:spPr>
        <p:txBody>
          <a:bodyPr>
            <a:noAutofit/>
          </a:bodyPr>
          <a:lstStyle/>
          <a:p>
            <a:r>
              <a:rPr lang="es-MX" sz="2200" dirty="0" smtClean="0">
                <a:solidFill>
                  <a:srgbClr val="7030A0"/>
                </a:solidFill>
                <a:latin typeface="Adobe Caslon Pro Bold" pitchFamily="18" charset="0"/>
              </a:rPr>
              <a:t>Unidad II:</a:t>
            </a:r>
            <a:br>
              <a:rPr lang="es-MX" sz="2200" dirty="0" smtClean="0">
                <a:solidFill>
                  <a:srgbClr val="7030A0"/>
                </a:solidFill>
                <a:latin typeface="Adobe Caslon Pro Bold" pitchFamily="18" charset="0"/>
              </a:rPr>
            </a:br>
            <a:r>
              <a:rPr lang="es-MX" sz="2200" dirty="0" smtClean="0">
                <a:solidFill>
                  <a:srgbClr val="7030A0"/>
                </a:solidFill>
                <a:latin typeface="Adobe Caslon Pro Bold" pitchFamily="18" charset="0"/>
              </a:rPr>
              <a:t>Atención &amp; Servicio Al Cliente</a:t>
            </a:r>
            <a:endParaRPr lang="es-MX" sz="2200" dirty="0">
              <a:solidFill>
                <a:srgbClr val="7030A0"/>
              </a:solidFill>
              <a:latin typeface="Adobe Caslon Pro Bold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>
                <a:solidFill>
                  <a:srgbClr val="0070C0"/>
                </a:solidFill>
              </a:rPr>
              <a:t>Como Brindar una excelente atención y servicio al cliente:</a:t>
            </a:r>
          </a:p>
          <a:p>
            <a:endParaRPr lang="es-MX" dirty="0"/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Conocer </a:t>
            </a:r>
            <a:r>
              <a:rPr lang="es-MX" dirty="0" smtClean="0"/>
              <a:t>el producto.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Tener el inventario actualizado.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Escuchar al cliente.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Cumplir lo prometido.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Ser paciente.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39447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7030A0"/>
                </a:solidFill>
                <a:latin typeface="Adobe Caslon Pro Bold" pitchFamily="18" charset="0"/>
              </a:rPr>
              <a:t>Recomendaciones:</a:t>
            </a:r>
            <a:endParaRPr lang="es-MX" dirty="0">
              <a:solidFill>
                <a:srgbClr val="7030A0"/>
              </a:solidFill>
              <a:latin typeface="Adobe Caslon Pro Bold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MX" dirty="0" smtClean="0"/>
              <a:t>Pida disculpas, no discuta.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dirty="0" smtClean="0"/>
              <a:t>Pida retroalimentación.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dirty="0" smtClean="0"/>
              <a:t>Sea flexible.</a:t>
            </a:r>
          </a:p>
          <a:p>
            <a:pPr>
              <a:buFont typeface="Wingdings" panose="05000000000000000000" pitchFamily="2" charset="2"/>
              <a:buChar char="§"/>
            </a:pPr>
            <a:endParaRPr lang="es-MX" dirty="0"/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La cortesía</a:t>
            </a:r>
            <a:r>
              <a:rPr lang="es-MX" dirty="0" smtClean="0"/>
              <a:t>.</a:t>
            </a:r>
            <a:endParaRPr lang="es-MX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Atención Oportuna.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Presentación Personal</a:t>
            </a:r>
            <a:r>
              <a:rPr lang="es-MX" dirty="0" smtClean="0"/>
              <a:t>.</a:t>
            </a: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1936952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400" dirty="0" smtClean="0">
                <a:solidFill>
                  <a:srgbClr val="7030A0"/>
                </a:solidFill>
                <a:latin typeface="Adobe Caslon Pro Bold" pitchFamily="18" charset="0"/>
              </a:rPr>
              <a:t>Elementos de la Pre transacción:</a:t>
            </a:r>
            <a:endParaRPr lang="es-MX" sz="2400" dirty="0">
              <a:solidFill>
                <a:srgbClr val="7030A0"/>
              </a:solidFill>
              <a:latin typeface="Adobe Caslon Pro Bold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>
                <a:solidFill>
                  <a:srgbClr val="0070C0"/>
                </a:solidFill>
              </a:rPr>
              <a:t>Transacción:</a:t>
            </a:r>
          </a:p>
          <a:p>
            <a:pPr marL="0" indent="0">
              <a:buNone/>
            </a:pPr>
            <a:r>
              <a:rPr lang="es-MX" dirty="0" smtClean="0"/>
              <a:t>Es el intercambio de bienes y servicios a cambio de una transacción monetaria.</a:t>
            </a:r>
          </a:p>
          <a:p>
            <a:pPr marL="0" indent="0">
              <a:buNone/>
            </a:pPr>
            <a:endParaRPr lang="es-MX" dirty="0"/>
          </a:p>
          <a:p>
            <a:r>
              <a:rPr lang="es-MX" dirty="0" smtClean="0">
                <a:solidFill>
                  <a:srgbClr val="0070C0"/>
                </a:solidFill>
              </a:rPr>
              <a:t>Pos transacción:</a:t>
            </a:r>
          </a:p>
          <a:p>
            <a:pPr marL="0" indent="0">
              <a:buNone/>
            </a:pPr>
            <a:r>
              <a:rPr lang="es-MX" dirty="0" smtClean="0"/>
              <a:t>Son todos los servicios proporcionados por la empresa, después de la venta y que incluyen: Mantenimiento, Garantías y Seguimiento.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84130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400" dirty="0" smtClean="0">
                <a:solidFill>
                  <a:srgbClr val="7030A0"/>
                </a:solidFill>
                <a:latin typeface="Adobe Caslon Pro Bold" pitchFamily="18" charset="0"/>
              </a:rPr>
              <a:t>Estrategias para mejorar el servicio al Cliente:</a:t>
            </a:r>
            <a:endParaRPr lang="es-MX" sz="2400" dirty="0">
              <a:solidFill>
                <a:srgbClr val="7030A0"/>
              </a:solidFill>
              <a:latin typeface="Adobe Caslon Pro Bold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es-MX" dirty="0" smtClean="0">
                <a:solidFill>
                  <a:srgbClr val="0070C0"/>
                </a:solidFill>
              </a:rPr>
              <a:t>El Cliente por encima de todo</a:t>
            </a:r>
          </a:p>
          <a:p>
            <a:pPr marL="514350" indent="-514350">
              <a:buFont typeface="+mj-lt"/>
              <a:buAutoNum type="alphaLcParenR"/>
            </a:pPr>
            <a:endParaRPr lang="es-MX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s-MX" dirty="0" smtClean="0">
                <a:solidFill>
                  <a:srgbClr val="0070C0"/>
                </a:solidFill>
              </a:rPr>
              <a:t>Cumplir todo lo que prometas.</a:t>
            </a:r>
          </a:p>
          <a:p>
            <a:pPr marL="514350" indent="-514350">
              <a:buFont typeface="+mj-lt"/>
              <a:buAutoNum type="alphaLcParenR"/>
            </a:pPr>
            <a:endParaRPr lang="es-MX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s-MX" dirty="0" smtClean="0">
                <a:solidFill>
                  <a:srgbClr val="0070C0"/>
                </a:solidFill>
              </a:rPr>
              <a:t>Empleado insatisfecho genera Clientes molestos.</a:t>
            </a:r>
          </a:p>
          <a:p>
            <a:pPr marL="514350" indent="-514350">
              <a:buFont typeface="+mj-lt"/>
              <a:buAutoNum type="alphaLcParenR"/>
            </a:pPr>
            <a:endParaRPr lang="es-MX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s-MX" dirty="0" smtClean="0">
                <a:solidFill>
                  <a:srgbClr val="0070C0"/>
                </a:solidFill>
              </a:rPr>
              <a:t>Marcar la diferencia.</a:t>
            </a:r>
            <a:endParaRPr lang="es-MX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68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1412776"/>
            <a:ext cx="6400800" cy="685800"/>
          </a:xfrm>
        </p:spPr>
        <p:txBody>
          <a:bodyPr>
            <a:noAutofit/>
          </a:bodyPr>
          <a:lstStyle/>
          <a:p>
            <a:r>
              <a:rPr lang="es-MX" sz="2800" dirty="0" smtClean="0">
                <a:solidFill>
                  <a:srgbClr val="7030A0"/>
                </a:solidFill>
                <a:latin typeface="Adobe Caslon Pro Bold" pitchFamily="18" charset="0"/>
              </a:rPr>
              <a:t>Calidad en el Servicio al Cliente:</a:t>
            </a:r>
            <a:endParaRPr lang="es-MX" sz="2800" dirty="0">
              <a:solidFill>
                <a:srgbClr val="7030A0"/>
              </a:solidFill>
              <a:latin typeface="Adobe Caslon Pro Bold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0070C0"/>
                </a:solidFill>
              </a:rPr>
              <a:t>La calidad es un proceso, no un programa; el proceso nunca termina, el programa tiene fin.</a:t>
            </a:r>
          </a:p>
          <a:p>
            <a:endParaRPr lang="es-MX" dirty="0" smtClean="0">
              <a:solidFill>
                <a:srgbClr val="0070C0"/>
              </a:solidFill>
            </a:endParaRPr>
          </a:p>
          <a:p>
            <a:r>
              <a:rPr lang="es-MX" dirty="0" smtClean="0">
                <a:solidFill>
                  <a:srgbClr val="0070C0"/>
                </a:solidFill>
              </a:rPr>
              <a:t>La persona que define la calidad es el cliente, del cual tenemos que saber sus necesidades.</a:t>
            </a:r>
            <a:endParaRPr lang="es-MX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902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59</TotalTime>
  <Words>179</Words>
  <Application>Microsoft Office PowerPoint</Application>
  <PresentationFormat>Presentación en pantalla (4:3)</PresentationFormat>
  <Paragraphs>34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Alta costura</vt:lpstr>
      <vt:lpstr>Unidad II: Atención &amp; Servicio Al Cliente</vt:lpstr>
      <vt:lpstr>Recomendaciones:</vt:lpstr>
      <vt:lpstr>Elementos de la Pre transacción:</vt:lpstr>
      <vt:lpstr>Estrategias para mejorar el servicio al Cliente:</vt:lpstr>
      <vt:lpstr>Calidad en el Servicio al Cliente: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II: Atención &amp; Servicio Al Cliente</dc:title>
  <dc:creator>Fritz Eduardo Meyenberg Saucedo</dc:creator>
  <cp:lastModifiedBy>Fritz Eduardo Meyenberg Saucedo</cp:lastModifiedBy>
  <cp:revision>4</cp:revision>
  <dcterms:created xsi:type="dcterms:W3CDTF">2014-03-13T05:04:48Z</dcterms:created>
  <dcterms:modified xsi:type="dcterms:W3CDTF">2014-03-14T04:44:37Z</dcterms:modified>
</cp:coreProperties>
</file>